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71" r:id="rId2"/>
    <p:sldId id="270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2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orient="horz" pos="1616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  <p15:guide id="8" pos="756" userDrawn="1">
          <p15:clr>
            <a:srgbClr val="A4A3A4"/>
          </p15:clr>
        </p15:guide>
        <p15:guide id="9" pos="2343" userDrawn="1">
          <p15:clr>
            <a:srgbClr val="A4A3A4"/>
          </p15:clr>
        </p15:guide>
        <p15:guide id="11" pos="3840" userDrawn="1">
          <p15:clr>
            <a:srgbClr val="A4A3A4"/>
          </p15:clr>
        </p15:guide>
        <p15:guide id="15" pos="6856" userDrawn="1">
          <p15:clr>
            <a:srgbClr val="A4A3A4"/>
          </p15:clr>
        </p15:guide>
        <p15:guide id="16" pos="53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/>
    <p:restoredTop sz="94626"/>
  </p:normalViewPr>
  <p:slideViewPr>
    <p:cSldViewPr snapToGrid="0" snapToObjects="1">
      <p:cViewPr varScale="1">
        <p:scale>
          <a:sx n="87" d="100"/>
          <a:sy n="87" d="100"/>
        </p:scale>
        <p:origin x="208" y="920"/>
      </p:cViewPr>
      <p:guideLst>
        <p:guide orient="horz" pos="2682"/>
        <p:guide orient="horz" pos="550"/>
        <p:guide orient="horz" pos="1616"/>
        <p:guide orient="horz" pos="3725"/>
        <p:guide pos="756"/>
        <p:guide pos="2343"/>
        <p:guide pos="3840"/>
        <p:guide pos="6856"/>
        <p:guide pos="53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74195-7242-604C-ADCD-154A3F577FD7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E0557-12C7-AF43-B41B-0582C9F56D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38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93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39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61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83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71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112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006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6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DC1C4B-374F-9041-AB38-6D1E9946EA19}"/>
              </a:ext>
            </a:extLst>
          </p:cNvPr>
          <p:cNvGrpSpPr/>
          <p:nvPr userDrawn="1"/>
        </p:nvGrpSpPr>
        <p:grpSpPr>
          <a:xfrm>
            <a:off x="-12000" y="-45520"/>
            <a:ext cx="12204000" cy="6948000"/>
            <a:chOff x="-12000" y="-45520"/>
            <a:chExt cx="12204000" cy="694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4D8F9F1-F45C-444A-816A-BD80E519F8CC}"/>
                </a:ext>
              </a:extLst>
            </p:cNvPr>
            <p:cNvCxnSpPr/>
            <p:nvPr/>
          </p:nvCxnSpPr>
          <p:spPr>
            <a:xfrm>
              <a:off x="110360" y="-45520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B0746C8-15BE-0347-9265-663D6251F366}"/>
                </a:ext>
              </a:extLst>
            </p:cNvPr>
            <p:cNvCxnSpPr/>
            <p:nvPr/>
          </p:nvCxnSpPr>
          <p:spPr>
            <a:xfrm>
              <a:off x="2504616" y="-45520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A3B4385-AD32-3C48-8D41-ADC3E8F7DD22}"/>
                </a:ext>
              </a:extLst>
            </p:cNvPr>
            <p:cNvCxnSpPr/>
            <p:nvPr/>
          </p:nvCxnSpPr>
          <p:spPr>
            <a:xfrm>
              <a:off x="4898872" y="-45520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68A591E-A4F8-3745-8DB4-35C87ABBF827}"/>
                </a:ext>
              </a:extLst>
            </p:cNvPr>
            <p:cNvCxnSpPr/>
            <p:nvPr/>
          </p:nvCxnSpPr>
          <p:spPr>
            <a:xfrm>
              <a:off x="7293128" y="-45520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8644913-A7BB-2747-94F4-B827CE5BEE5C}"/>
                </a:ext>
              </a:extLst>
            </p:cNvPr>
            <p:cNvCxnSpPr/>
            <p:nvPr/>
          </p:nvCxnSpPr>
          <p:spPr>
            <a:xfrm>
              <a:off x="9687384" y="-45520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A041D1-C1E2-6D45-85A0-B7DD29BDE3C5}"/>
                </a:ext>
              </a:extLst>
            </p:cNvPr>
            <p:cNvCxnSpPr/>
            <p:nvPr/>
          </p:nvCxnSpPr>
          <p:spPr>
            <a:xfrm>
              <a:off x="12081640" y="-45520"/>
              <a:ext cx="0" cy="694800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9B89F0-C20F-8E45-8A51-0BA165DDA6CB}"/>
                </a:ext>
              </a:extLst>
            </p:cNvPr>
            <p:cNvCxnSpPr/>
            <p:nvPr/>
          </p:nvCxnSpPr>
          <p:spPr>
            <a:xfrm>
              <a:off x="-12000" y="96375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2917E0-BABE-4B41-9C41-6D5F3B46A9E7}"/>
                </a:ext>
              </a:extLst>
            </p:cNvPr>
            <p:cNvCxnSpPr/>
            <p:nvPr/>
          </p:nvCxnSpPr>
          <p:spPr>
            <a:xfrm>
              <a:off x="-12000" y="1754380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E8FC225-FF52-B347-BCF1-8D9DA1EEE1D8}"/>
                </a:ext>
              </a:extLst>
            </p:cNvPr>
            <p:cNvCxnSpPr/>
            <p:nvPr/>
          </p:nvCxnSpPr>
          <p:spPr>
            <a:xfrm>
              <a:off x="-12000" y="3412385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D5E672-0EE6-5541-9673-C955E8EC12D0}"/>
                </a:ext>
              </a:extLst>
            </p:cNvPr>
            <p:cNvCxnSpPr/>
            <p:nvPr/>
          </p:nvCxnSpPr>
          <p:spPr>
            <a:xfrm>
              <a:off x="-12000" y="5070390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08CC12-4F91-2E45-B815-E383E63FD194}"/>
                </a:ext>
              </a:extLst>
            </p:cNvPr>
            <p:cNvCxnSpPr/>
            <p:nvPr/>
          </p:nvCxnSpPr>
          <p:spPr>
            <a:xfrm>
              <a:off x="-12000" y="6728395"/>
              <a:ext cx="12204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442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62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06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8AB1B-D2FF-EE46-9F76-BCB93712F65B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4BB13-64CB-FB4A-BC84-547F986BB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5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13" Type="http://schemas.openxmlformats.org/officeDocument/2006/relationships/image" Target="../media/image15.gif"/><Relationship Id="rId18" Type="http://schemas.openxmlformats.org/officeDocument/2006/relationships/image" Target="../media/image17.gif"/><Relationship Id="rId3" Type="http://schemas.openxmlformats.org/officeDocument/2006/relationships/image" Target="../media/image8.gif"/><Relationship Id="rId21" Type="http://schemas.openxmlformats.org/officeDocument/2006/relationships/image" Target="../media/image20.gif"/><Relationship Id="rId7" Type="http://schemas.openxmlformats.org/officeDocument/2006/relationships/image" Target="../media/image3.gif"/><Relationship Id="rId12" Type="http://schemas.openxmlformats.org/officeDocument/2006/relationships/image" Target="../media/image14.gif"/><Relationship Id="rId17" Type="http://schemas.openxmlformats.org/officeDocument/2006/relationships/image" Target="../media/image6.gif"/><Relationship Id="rId2" Type="http://schemas.openxmlformats.org/officeDocument/2006/relationships/image" Target="../media/image7.gif"/><Relationship Id="rId16" Type="http://schemas.openxmlformats.org/officeDocument/2006/relationships/image" Target="../media/image5.gif"/><Relationship Id="rId20" Type="http://schemas.openxmlformats.org/officeDocument/2006/relationships/image" Target="../media/image19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gif"/><Relationship Id="rId11" Type="http://schemas.openxmlformats.org/officeDocument/2006/relationships/image" Target="../media/image13.gif"/><Relationship Id="rId5" Type="http://schemas.openxmlformats.org/officeDocument/2006/relationships/image" Target="../media/image1.gif"/><Relationship Id="rId15" Type="http://schemas.openxmlformats.org/officeDocument/2006/relationships/image" Target="../media/image4.gif"/><Relationship Id="rId10" Type="http://schemas.openxmlformats.org/officeDocument/2006/relationships/image" Target="../media/image12.gif"/><Relationship Id="rId19" Type="http://schemas.openxmlformats.org/officeDocument/2006/relationships/image" Target="../media/image18.gif"/><Relationship Id="rId4" Type="http://schemas.openxmlformats.org/officeDocument/2006/relationships/image" Target="../media/image9.gif"/><Relationship Id="rId9" Type="http://schemas.openxmlformats.org/officeDocument/2006/relationships/image" Target="../media/image11.gif"/><Relationship Id="rId1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5BCFA1-6F15-5A41-AC39-E826B7CC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218" y="3534403"/>
            <a:ext cx="2806152" cy="2806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4E0B9E-5D2C-FF41-BBB6-3A2FCE06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924" y="3534403"/>
            <a:ext cx="2806152" cy="2806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F084F3-E6B8-A440-89F7-4FD176A03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30" y="3534403"/>
            <a:ext cx="2806152" cy="2806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4636F-B8B0-2C48-901E-192FA44AB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218" y="354099"/>
            <a:ext cx="2806152" cy="2806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4B774-1D82-3842-94FF-AA566122D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924" y="375829"/>
            <a:ext cx="2806152" cy="2806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F79CF-1011-F74F-984C-9C78AFB94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6630" y="375829"/>
            <a:ext cx="2806152" cy="28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1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39A20-4A5C-D44F-BE7C-725BD619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749" y="5206854"/>
            <a:ext cx="1440000" cy="14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AF710-B613-8241-8982-48D02B09E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749" y="164276"/>
            <a:ext cx="1440000" cy="14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CD5B7-6938-054B-804A-54EBC2456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749" y="1846872"/>
            <a:ext cx="144000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F5D77D-927F-CE45-8A95-8E56B8BBF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749" y="3532100"/>
            <a:ext cx="1440000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B9A04C-A590-2349-9951-B63A90379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426" y="5206854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0CA54-D771-7F48-B196-5A1AB1B48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426" y="3532100"/>
            <a:ext cx="1440000" cy="14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100743-7329-824F-B7D3-2030A3BB7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4426" y="1846872"/>
            <a:ext cx="1440000" cy="14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2B7938-6369-E64F-92E4-99FF1B7CB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4426" y="164276"/>
            <a:ext cx="1440000" cy="14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2759F5-F15B-1D42-9986-4DABFB2233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8302" y="5206854"/>
            <a:ext cx="1440000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931DAC-730A-224A-A071-5D6900528B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8302" y="3532100"/>
            <a:ext cx="1440000" cy="144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E7533D-24D3-2945-8E07-495B209882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8302" y="1846872"/>
            <a:ext cx="1440000" cy="14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2B147D-C405-EB46-951C-0FB566603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8302" y="164276"/>
            <a:ext cx="1440000" cy="1440000"/>
          </a:xfrm>
          <a:prstGeom prst="rect">
            <a:avLst/>
          </a:prstGeom>
        </p:spPr>
      </p:pic>
      <p:pic>
        <p:nvPicPr>
          <p:cNvPr id="27" name="Picture 26" descr="A picture containing table&#10;&#10;Description automatically generated">
            <a:extLst>
              <a:ext uri="{FF2B5EF4-FFF2-40B4-BE49-F238E27FC236}">
                <a16:creationId xmlns:a16="http://schemas.microsoft.com/office/drawing/2014/main" id="{08560F28-B220-DC43-8097-65370E0A53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0664" y="5206854"/>
            <a:ext cx="1440000" cy="144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3190A97-0E00-4048-B2E7-BB95FABC7B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0664" y="3532100"/>
            <a:ext cx="1440000" cy="144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CBFDD9-6AEA-B246-96CA-4F20FB7276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0664" y="1846872"/>
            <a:ext cx="1440000" cy="144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180213-04AA-8F48-8112-CD6F2F821C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10664" y="164276"/>
            <a:ext cx="1440000" cy="144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6CF5D3-3079-C145-8025-DB730D07D6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1005" y="5206854"/>
            <a:ext cx="1440000" cy="144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48853C-236F-C44B-9751-440BB58CDC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1005" y="1846872"/>
            <a:ext cx="1440000" cy="144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9070620-7377-B844-92BE-E2AD5D3A12B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1005" y="164276"/>
            <a:ext cx="1440000" cy="144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9673478-1A78-3646-84E9-19740E29190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1005" y="35321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1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Puneet Chauhan</dc:creator>
  <cp:lastModifiedBy>Hsuan Chen</cp:lastModifiedBy>
  <cp:revision>39</cp:revision>
  <dcterms:created xsi:type="dcterms:W3CDTF">2020-06-13T12:47:02Z</dcterms:created>
  <dcterms:modified xsi:type="dcterms:W3CDTF">2023-05-26T19:23:48Z</dcterms:modified>
</cp:coreProperties>
</file>